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9" r:id="rId2"/>
    <p:sldId id="382" r:id="rId3"/>
    <p:sldId id="394" r:id="rId4"/>
    <p:sldId id="403" r:id="rId5"/>
    <p:sldId id="271" r:id="rId6"/>
    <p:sldId id="384" r:id="rId7"/>
    <p:sldId id="398" r:id="rId8"/>
    <p:sldId id="399" r:id="rId9"/>
    <p:sldId id="400" r:id="rId10"/>
  </p:sldIdLst>
  <p:sldSz cx="10688638" cy="7562850"/>
  <p:notesSz cx="6797675" cy="9926638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71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4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200" y="96"/>
      </p:cViewPr>
      <p:guideLst>
        <p:guide orient="horz" pos="237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F5331-E595-4985-B5E2-3809174E13D4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51E59-7894-4E6F-A9C6-A4E753135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38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5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 - K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1.jpg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2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 - Wo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4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 - Hu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 - Eng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3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 - 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5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501992" y="223530"/>
            <a:ext cx="9679192" cy="488444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560608" y="270423"/>
            <a:ext cx="9679192" cy="488444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60608" y="1465385"/>
            <a:ext cx="9216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GB" sz="12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9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719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3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836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501992" y="223530"/>
            <a:ext cx="9679192" cy="488444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54392" y="375930"/>
            <a:ext cx="9679192" cy="488444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01992" y="282145"/>
            <a:ext cx="852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9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2" r:id="rId4"/>
    <p:sldLayoutId id="2147483651" r:id="rId5"/>
    <p:sldLayoutId id="2147483653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6116" y="4141924"/>
            <a:ext cx="8875477" cy="857460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 smtClean="0">
                <a:latin typeface="Arial"/>
                <a:cs typeface="Arial"/>
              </a:rPr>
              <a:t>World Rugby U20 Championship </a:t>
            </a:r>
          </a:p>
        </p:txBody>
      </p:sp>
    </p:spTree>
    <p:extLst>
      <p:ext uri="{BB962C8B-B14F-4D97-AF65-F5344CB8AC3E}">
        <p14:creationId xmlns:p14="http://schemas.microsoft.com/office/powerpoint/2010/main" val="37567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46863" y="2313931"/>
            <a:ext cx="2644611" cy="488444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i="0" dirty="0" smtClean="0">
                <a:latin typeface="Arial"/>
                <a:cs typeface="Arial"/>
              </a:rPr>
              <a:t>The Theme and Activation </a:t>
            </a:r>
            <a:endParaRPr lang="en-US" sz="1400" b="1" i="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905010" cy="7669857"/>
          </a:xfrm>
          <a:prstGeom prst="rect">
            <a:avLst/>
          </a:prstGeom>
        </p:spPr>
      </p:pic>
      <p:pic>
        <p:nvPicPr>
          <p:cNvPr id="2050" name="Picture 2" descr="C:\Users\AhernB\Desktop\48915757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905010" cy="76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hernB\Desktop\GettyImages-17122957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0905009" cy="76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628" y="-1"/>
            <a:ext cx="3270521" cy="414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7585" y="2566390"/>
            <a:ext cx="2644611" cy="488444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dirty="0" smtClean="0">
                <a:latin typeface="Arial"/>
                <a:cs typeface="Arial"/>
              </a:rPr>
              <a:t>WORLD RUGBY U20s</a:t>
            </a:r>
            <a:endParaRPr lang="en-US" sz="140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6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1992" y="223530"/>
            <a:ext cx="9679192" cy="488444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Arial"/>
                <a:cs typeface="Arial"/>
              </a:rPr>
              <a:t>WHAT IS THE WORLD RUGBY U20 CHAMPIONSHIP</a:t>
            </a:r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1992" y="1188090"/>
            <a:ext cx="9679192" cy="5329441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>
                <a:latin typeface="Georgia" pitchFamily="18" charset="0"/>
              </a:rPr>
              <a:t>The Rugby Football Union will host the </a:t>
            </a:r>
            <a:r>
              <a:rPr lang="en-GB" sz="1400" dirty="0" smtClean="0">
                <a:latin typeface="Georgia" pitchFamily="18" charset="0"/>
              </a:rPr>
              <a:t>World Rugby U20 Championship and will </a:t>
            </a:r>
            <a:r>
              <a:rPr lang="en-GB" sz="1400" dirty="0">
                <a:latin typeface="Georgia" pitchFamily="18" charset="0"/>
              </a:rPr>
              <a:t>take place at </a:t>
            </a:r>
            <a:r>
              <a:rPr lang="en-GB" sz="1400" dirty="0" smtClean="0">
                <a:latin typeface="Georgia" pitchFamily="18" charset="0"/>
              </a:rPr>
              <a:t>the Academy Stadium, Manchester and the AJ Bell Stadium, Salford from 7</a:t>
            </a:r>
            <a:r>
              <a:rPr lang="en-GB" sz="1400" baseline="30000" dirty="0" smtClean="0">
                <a:latin typeface="Georgia" pitchFamily="18" charset="0"/>
              </a:rPr>
              <a:t>th</a:t>
            </a:r>
            <a:r>
              <a:rPr lang="en-GB" sz="1400" dirty="0" smtClean="0">
                <a:latin typeface="Georgia" pitchFamily="18" charset="0"/>
              </a:rPr>
              <a:t> June to 25</a:t>
            </a:r>
            <a:r>
              <a:rPr lang="en-GB" sz="1400" baseline="30000" dirty="0" smtClean="0">
                <a:latin typeface="Georgia" pitchFamily="18" charset="0"/>
              </a:rPr>
              <a:t>th</a:t>
            </a:r>
            <a:r>
              <a:rPr lang="en-GB" sz="1400" dirty="0" smtClean="0">
                <a:latin typeface="Georgia" pitchFamily="18" charset="0"/>
              </a:rPr>
              <a:t> June 2016.</a:t>
            </a:r>
          </a:p>
          <a:p>
            <a:pPr algn="l"/>
            <a:endParaRPr lang="en-GB" sz="1400" dirty="0">
              <a:latin typeface="Georgia" pitchFamily="18" charset="0"/>
            </a:endParaRPr>
          </a:p>
          <a:p>
            <a:pPr algn="l"/>
            <a:r>
              <a:rPr lang="en-GB" sz="1400" dirty="0">
                <a:latin typeface="Georgia" pitchFamily="18" charset="0"/>
              </a:rPr>
              <a:t>With </a:t>
            </a:r>
            <a:r>
              <a:rPr lang="en-GB" sz="1400" dirty="0" smtClean="0">
                <a:latin typeface="Georgia" pitchFamily="18" charset="0"/>
              </a:rPr>
              <a:t>the future stars of world rugby heading to the Greater Manchester area for nearly a month, </a:t>
            </a:r>
            <a:r>
              <a:rPr lang="en-GB" sz="1400" dirty="0">
                <a:latin typeface="Georgia" pitchFamily="18" charset="0"/>
              </a:rPr>
              <a:t>the </a:t>
            </a:r>
            <a:r>
              <a:rPr lang="en-GB" sz="1400" dirty="0" smtClean="0">
                <a:latin typeface="Georgia" pitchFamily="18" charset="0"/>
              </a:rPr>
              <a:t> tournament promises </a:t>
            </a:r>
            <a:r>
              <a:rPr lang="en-GB" sz="1400" dirty="0">
                <a:latin typeface="Georgia" pitchFamily="18" charset="0"/>
              </a:rPr>
              <a:t>to </a:t>
            </a:r>
            <a:r>
              <a:rPr lang="en-GB" sz="1400" dirty="0" smtClean="0">
                <a:latin typeface="Georgia" pitchFamily="18" charset="0"/>
              </a:rPr>
              <a:t>be an all action event, showcasing some of the finest talent on the planet.</a:t>
            </a:r>
          </a:p>
          <a:p>
            <a:pPr algn="l"/>
            <a:endParaRPr lang="en-GB" sz="1400" dirty="0">
              <a:latin typeface="Georgia" pitchFamily="18" charset="0"/>
            </a:endParaRPr>
          </a:p>
          <a:p>
            <a:pPr algn="l"/>
            <a:r>
              <a:rPr lang="en-GB" sz="1400" dirty="0">
                <a:latin typeface="Georgia" pitchFamily="18" charset="0"/>
              </a:rPr>
              <a:t>After </a:t>
            </a:r>
            <a:r>
              <a:rPr lang="en-GB" sz="1400" dirty="0" smtClean="0">
                <a:latin typeface="Georgia" pitchFamily="18" charset="0"/>
              </a:rPr>
              <a:t>the recent tournament in Italy in June 2015, the World Rugby U20 Championship will land in Manchester and Salford, with England coming into their home tournament as winners of 2 of the last 3 events.  As </a:t>
            </a:r>
            <a:r>
              <a:rPr lang="en-GB" sz="1400" dirty="0">
                <a:latin typeface="Georgia" pitchFamily="18" charset="0"/>
              </a:rPr>
              <a:t>2015 Rugby World Cup </a:t>
            </a:r>
            <a:r>
              <a:rPr lang="en-GB" sz="1400" dirty="0" smtClean="0">
                <a:latin typeface="Georgia" pitchFamily="18" charset="0"/>
              </a:rPr>
              <a:t>host city, The Academy Stadium and AJ Bell Stadium are </a:t>
            </a:r>
            <a:r>
              <a:rPr lang="en-GB" sz="1400" dirty="0">
                <a:latin typeface="Georgia" pitchFamily="18" charset="0"/>
              </a:rPr>
              <a:t>ideally placed amongst a hot bed of </a:t>
            </a:r>
            <a:r>
              <a:rPr lang="en-GB" sz="1400" dirty="0" smtClean="0">
                <a:latin typeface="Georgia" pitchFamily="18" charset="0"/>
              </a:rPr>
              <a:t>sport in </a:t>
            </a:r>
            <a:r>
              <a:rPr lang="en-GB" sz="1400" dirty="0">
                <a:latin typeface="Georgia" pitchFamily="18" charset="0"/>
              </a:rPr>
              <a:t>the </a:t>
            </a:r>
            <a:r>
              <a:rPr lang="en-GB" sz="1400" dirty="0" smtClean="0">
                <a:latin typeface="Georgia" pitchFamily="18" charset="0"/>
              </a:rPr>
              <a:t>North </a:t>
            </a:r>
            <a:r>
              <a:rPr lang="en-GB" sz="1400" dirty="0">
                <a:latin typeface="Georgia" pitchFamily="18" charset="0"/>
              </a:rPr>
              <a:t>West, creating an ideal opportunity for supporters from around the region, and further afield, to enjoy </a:t>
            </a:r>
            <a:r>
              <a:rPr lang="en-GB" sz="1400" dirty="0" smtClean="0">
                <a:latin typeface="Georgia" pitchFamily="18" charset="0"/>
              </a:rPr>
              <a:t>international </a:t>
            </a:r>
            <a:r>
              <a:rPr lang="en-GB" sz="1400" dirty="0">
                <a:latin typeface="Georgia" pitchFamily="18" charset="0"/>
              </a:rPr>
              <a:t>rugby </a:t>
            </a:r>
            <a:r>
              <a:rPr lang="en-GB" sz="1400" dirty="0" smtClean="0">
                <a:latin typeface="Georgia" pitchFamily="18" charset="0"/>
              </a:rPr>
              <a:t>following the Rugby World </a:t>
            </a:r>
            <a:r>
              <a:rPr lang="en-GB" sz="1400" dirty="0">
                <a:latin typeface="Georgia" pitchFamily="18" charset="0"/>
              </a:rPr>
              <a:t>Cup </a:t>
            </a:r>
            <a:r>
              <a:rPr lang="en-GB" sz="1400" dirty="0" smtClean="0">
                <a:latin typeface="Georgia" pitchFamily="18" charset="0"/>
              </a:rPr>
              <a:t>in 2015. </a:t>
            </a:r>
            <a:endParaRPr lang="en-GB" sz="1400" dirty="0">
              <a:latin typeface="Georgia" pitchFamily="18" charset="0"/>
            </a:endParaRPr>
          </a:p>
          <a:p>
            <a:pPr algn="l"/>
            <a:endParaRPr lang="en-GB" sz="1200" dirty="0">
              <a:latin typeface="Georgia" pitchFamily="18" charset="0"/>
            </a:endParaRPr>
          </a:p>
          <a:p>
            <a:pPr algn="l"/>
            <a:endParaRPr lang="en-GB" sz="1200" dirty="0">
              <a:latin typeface="Georgia" pitchFamily="18" charset="0"/>
            </a:endParaRPr>
          </a:p>
          <a:p>
            <a:pPr algn="l"/>
            <a:endParaRPr lang="en-GB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1992" y="223530"/>
            <a:ext cx="9679192" cy="488444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Arial"/>
                <a:cs typeface="Arial"/>
              </a:rPr>
              <a:t>WHAT IS THE WORLD RUGBY U20 CHAMPIONSHIP</a:t>
            </a:r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1992" y="1188090"/>
            <a:ext cx="9679192" cy="5329441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b="1" dirty="0" smtClean="0">
                <a:latin typeface="Georgia" pitchFamily="18" charset="0"/>
              </a:rPr>
              <a:t>2016 </a:t>
            </a:r>
            <a:r>
              <a:rPr lang="en-GB" sz="1400" b="1" dirty="0">
                <a:latin typeface="Georgia" pitchFamily="18" charset="0"/>
              </a:rPr>
              <a:t>tournament dates </a:t>
            </a:r>
          </a:p>
          <a:p>
            <a:pPr marL="285750" indent="-285750" algn="l">
              <a:buFont typeface="Arial"/>
              <a:buChar char="•"/>
            </a:pPr>
            <a:r>
              <a:rPr lang="en-GB" sz="1400" dirty="0" smtClean="0">
                <a:latin typeface="Georgia" pitchFamily="18" charset="0"/>
              </a:rPr>
              <a:t>Pool Stage 1, Tuesday 7 June</a:t>
            </a:r>
            <a:endParaRPr lang="en-GB" sz="1400" dirty="0">
              <a:latin typeface="Georgia" pitchFamily="18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GB" sz="1400" dirty="0" smtClean="0">
                <a:latin typeface="Georgia" pitchFamily="18" charset="0"/>
              </a:rPr>
              <a:t>Pool Stage 2, Saturday 11 June </a:t>
            </a:r>
            <a:endParaRPr lang="en-GB" sz="1400" dirty="0">
              <a:latin typeface="Georgia" pitchFamily="18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GB" sz="1400" dirty="0">
                <a:latin typeface="Georgia" pitchFamily="18" charset="0"/>
              </a:rPr>
              <a:t>Pool </a:t>
            </a:r>
            <a:r>
              <a:rPr lang="en-GB" sz="1400" dirty="0" smtClean="0">
                <a:latin typeface="Georgia" pitchFamily="18" charset="0"/>
              </a:rPr>
              <a:t>Stage 3, Wednesday 15 </a:t>
            </a:r>
            <a:r>
              <a:rPr lang="en-GB" sz="1400" dirty="0">
                <a:latin typeface="Georgia" pitchFamily="18" charset="0"/>
              </a:rPr>
              <a:t>June </a:t>
            </a:r>
            <a:endParaRPr lang="en-GB" sz="1400" dirty="0" smtClean="0">
              <a:latin typeface="Georgia" pitchFamily="18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GB" sz="1400" dirty="0" smtClean="0">
                <a:latin typeface="Georgia" pitchFamily="18" charset="0"/>
              </a:rPr>
              <a:t>Semi-finals, Monday 20 June</a:t>
            </a:r>
          </a:p>
          <a:p>
            <a:pPr marL="285750" indent="-285750" algn="l">
              <a:buFont typeface="Arial"/>
              <a:buChar char="•"/>
            </a:pPr>
            <a:r>
              <a:rPr lang="en-GB" sz="1400" dirty="0" smtClean="0">
                <a:latin typeface="Georgia" pitchFamily="18" charset="0"/>
              </a:rPr>
              <a:t>Finals, Saturday 25 June</a:t>
            </a:r>
            <a:endParaRPr lang="en-GB" sz="1400" dirty="0">
              <a:latin typeface="Georgia" pitchFamily="18" charset="0"/>
            </a:endParaRPr>
          </a:p>
          <a:p>
            <a:pPr algn="l"/>
            <a:endParaRPr lang="en-GB" sz="1400" dirty="0">
              <a:latin typeface="Georgia" pitchFamily="18" charset="0"/>
            </a:endParaRPr>
          </a:p>
          <a:p>
            <a:pPr algn="l"/>
            <a:r>
              <a:rPr lang="en-GB" sz="1400" b="1" dirty="0">
                <a:latin typeface="Georgia" pitchFamily="18" charset="0"/>
              </a:rPr>
              <a:t>12</a:t>
            </a:r>
            <a:r>
              <a:rPr lang="en-GB" sz="1400" dirty="0">
                <a:latin typeface="Georgia" pitchFamily="18" charset="0"/>
              </a:rPr>
              <a:t>-team international men’s rugby tournament played over </a:t>
            </a:r>
            <a:r>
              <a:rPr lang="en-GB" sz="1400" dirty="0" smtClean="0">
                <a:latin typeface="Georgia" pitchFamily="18" charset="0"/>
              </a:rPr>
              <a:t>5 match </a:t>
            </a:r>
            <a:r>
              <a:rPr lang="en-GB" sz="1400" dirty="0">
                <a:latin typeface="Georgia" pitchFamily="18" charset="0"/>
              </a:rPr>
              <a:t>days.  </a:t>
            </a:r>
          </a:p>
          <a:p>
            <a:pPr algn="l"/>
            <a:endParaRPr lang="en-GB" sz="1400" dirty="0">
              <a:latin typeface="Georgia" pitchFamily="18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GB" sz="1400" b="1" dirty="0" smtClean="0">
                <a:latin typeface="Georgia" pitchFamily="18" charset="0"/>
              </a:rPr>
              <a:t>Pool A</a:t>
            </a:r>
            <a:r>
              <a:rPr lang="en-GB" sz="1400" dirty="0">
                <a:latin typeface="Georgia" pitchFamily="18" charset="0"/>
              </a:rPr>
              <a:t>:</a:t>
            </a:r>
            <a:r>
              <a:rPr lang="en-GB" sz="1400" dirty="0" smtClean="0">
                <a:latin typeface="Georgia" pitchFamily="18" charset="0"/>
              </a:rPr>
              <a:t> New Zealand, Ireland, Wales, Georgia, </a:t>
            </a:r>
          </a:p>
          <a:p>
            <a:pPr marL="285750" indent="-285750" algn="l">
              <a:buFont typeface="Arial"/>
              <a:buChar char="•"/>
            </a:pPr>
            <a:r>
              <a:rPr lang="en-GB" sz="1400" b="1" dirty="0" smtClean="0">
                <a:latin typeface="Georgia" pitchFamily="18" charset="0"/>
              </a:rPr>
              <a:t>Pool B:</a:t>
            </a:r>
            <a:r>
              <a:rPr lang="en-GB" sz="1400" dirty="0" smtClean="0">
                <a:latin typeface="Georgia" pitchFamily="18" charset="0"/>
              </a:rPr>
              <a:t> England, Australia, Scotland, Italy, </a:t>
            </a:r>
          </a:p>
          <a:p>
            <a:pPr marL="285750" indent="-285750" algn="l">
              <a:buFont typeface="Arial"/>
              <a:buChar char="•"/>
            </a:pPr>
            <a:r>
              <a:rPr lang="en-GB" sz="1400" b="1" dirty="0" smtClean="0">
                <a:latin typeface="Georgia" pitchFamily="18" charset="0"/>
              </a:rPr>
              <a:t>Pool C: </a:t>
            </a:r>
            <a:r>
              <a:rPr lang="en-GB" sz="1400" dirty="0" smtClean="0">
                <a:latin typeface="Georgia" pitchFamily="18" charset="0"/>
              </a:rPr>
              <a:t>South Africa, France, Argentina and Japan</a:t>
            </a:r>
          </a:p>
          <a:p>
            <a:pPr algn="l"/>
            <a:endParaRPr lang="en-GB" sz="1400" dirty="0">
              <a:latin typeface="Georgia" pitchFamily="18" charset="0"/>
            </a:endParaRPr>
          </a:p>
          <a:p>
            <a:pPr algn="l"/>
            <a:r>
              <a:rPr lang="en-GB" sz="1400" b="1" dirty="0" smtClean="0">
                <a:latin typeface="Georgia" pitchFamily="18" charset="0"/>
              </a:rPr>
              <a:t>5 match</a:t>
            </a:r>
            <a:r>
              <a:rPr lang="en-GB" sz="1400" dirty="0" smtClean="0">
                <a:latin typeface="Georgia" pitchFamily="18" charset="0"/>
              </a:rPr>
              <a:t> days</a:t>
            </a:r>
            <a:endParaRPr lang="en-GB" sz="1400" dirty="0">
              <a:latin typeface="Georgia" pitchFamily="18" charset="0"/>
            </a:endParaRPr>
          </a:p>
          <a:p>
            <a:pPr algn="l"/>
            <a:r>
              <a:rPr lang="en-GB" sz="1400" b="1" dirty="0">
                <a:latin typeface="Georgia" pitchFamily="18" charset="0"/>
              </a:rPr>
              <a:t>12</a:t>
            </a:r>
            <a:r>
              <a:rPr lang="en-GB" sz="1400" dirty="0">
                <a:latin typeface="Georgia" pitchFamily="18" charset="0"/>
              </a:rPr>
              <a:t> teams </a:t>
            </a:r>
          </a:p>
          <a:p>
            <a:pPr algn="l"/>
            <a:r>
              <a:rPr lang="en-GB" sz="1400" b="1" dirty="0" smtClean="0">
                <a:latin typeface="Georgia" pitchFamily="18" charset="0"/>
              </a:rPr>
              <a:t>6 matches per match day</a:t>
            </a:r>
            <a:endParaRPr lang="en-GB" sz="1400" dirty="0">
              <a:latin typeface="Georgia" pitchFamily="18" charset="0"/>
            </a:endParaRPr>
          </a:p>
          <a:p>
            <a:pPr algn="l"/>
            <a:endParaRPr lang="en-GB" sz="1400" dirty="0" smtClean="0">
              <a:latin typeface="Georgia" pitchFamily="18" charset="0"/>
            </a:endParaRPr>
          </a:p>
          <a:p>
            <a:pPr algn="l"/>
            <a:r>
              <a:rPr lang="en-GB" sz="1400" dirty="0" smtClean="0">
                <a:latin typeface="Georgia" pitchFamily="18" charset="0"/>
              </a:rPr>
              <a:t>Potential for </a:t>
            </a:r>
            <a:r>
              <a:rPr lang="en-GB" sz="1400" b="1" dirty="0" smtClean="0">
                <a:latin typeface="Georgia" pitchFamily="18" charset="0"/>
              </a:rPr>
              <a:t>100,000</a:t>
            </a:r>
            <a:r>
              <a:rPr lang="en-GB" sz="1400" dirty="0" smtClean="0">
                <a:latin typeface="Georgia" pitchFamily="18" charset="0"/>
              </a:rPr>
              <a:t> people to watch the tournament.</a:t>
            </a:r>
            <a:endParaRPr lang="en-GB" sz="1400" dirty="0">
              <a:latin typeface="Georgia" pitchFamily="18" charset="0"/>
            </a:endParaRPr>
          </a:p>
          <a:p>
            <a:pPr algn="l"/>
            <a:endParaRPr lang="en-GB" sz="1200" dirty="0">
              <a:latin typeface="Georgia" pitchFamily="18" charset="0"/>
            </a:endParaRPr>
          </a:p>
          <a:p>
            <a:pPr algn="l"/>
            <a:endParaRPr lang="en-GB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1992" y="223530"/>
            <a:ext cx="9679192" cy="488444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Arial"/>
                <a:cs typeface="Arial"/>
              </a:rPr>
              <a:t>WORLD RUGBY U20 CHAMPIONSHIP – WHAT DOES SUCCESS LOOK LIKE?</a:t>
            </a:r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1992" y="1411827"/>
            <a:ext cx="9679192" cy="4661156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itchFamily="34" charset="0"/>
              <a:buChar char="•"/>
            </a:pPr>
            <a:r>
              <a:rPr lang="en-GB" sz="1400" dirty="0" smtClean="0">
                <a:latin typeface="Georgia" pitchFamily="18" charset="0"/>
              </a:rPr>
              <a:t>Target </a:t>
            </a:r>
            <a:r>
              <a:rPr lang="en-GB" sz="1400" dirty="0">
                <a:latin typeface="Georgia" pitchFamily="18" charset="0"/>
              </a:rPr>
              <a:t>of </a:t>
            </a:r>
            <a:r>
              <a:rPr lang="en-GB" sz="1400" dirty="0" smtClean="0">
                <a:latin typeface="Georgia" pitchFamily="18" charset="0"/>
              </a:rPr>
              <a:t>5,000 – 8,000 tickets sold per venue, per match day.</a:t>
            </a:r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400" dirty="0">
                <a:latin typeface="Georgia" pitchFamily="18" charset="0"/>
              </a:rPr>
              <a:t>Raise the profile of the event and the sport with media and fans</a:t>
            </a:r>
          </a:p>
          <a:p>
            <a:pPr algn="l"/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400" dirty="0">
                <a:latin typeface="Georgia" pitchFamily="18" charset="0"/>
              </a:rPr>
              <a:t>Creating the ultimate fan </a:t>
            </a:r>
            <a:r>
              <a:rPr lang="en-GB" sz="1400" dirty="0" smtClean="0">
                <a:latin typeface="Georgia" pitchFamily="18" charset="0"/>
              </a:rPr>
              <a:t>experience</a:t>
            </a:r>
          </a:p>
          <a:p>
            <a:pPr algn="l"/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400" dirty="0" smtClean="0">
                <a:latin typeface="Georgia" pitchFamily="18" charset="0"/>
              </a:rPr>
              <a:t>Engaging </a:t>
            </a:r>
            <a:r>
              <a:rPr lang="en-GB" sz="1400" dirty="0">
                <a:latin typeface="Georgia" pitchFamily="18" charset="0"/>
              </a:rPr>
              <a:t>with the </a:t>
            </a:r>
            <a:r>
              <a:rPr lang="en-GB" sz="1400" dirty="0" smtClean="0">
                <a:latin typeface="Georgia" pitchFamily="18" charset="0"/>
              </a:rPr>
              <a:t>rugby </a:t>
            </a:r>
            <a:r>
              <a:rPr lang="en-GB" sz="1400" dirty="0">
                <a:latin typeface="Georgia" pitchFamily="18" charset="0"/>
              </a:rPr>
              <a:t>family in </a:t>
            </a:r>
            <a:r>
              <a:rPr lang="en-GB" sz="1400" dirty="0" smtClean="0">
                <a:latin typeface="Georgia" pitchFamily="18" charset="0"/>
              </a:rPr>
              <a:t>Lancashire, Cheshire, Cumbria and Yorkshire</a:t>
            </a:r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400" dirty="0">
                <a:latin typeface="Georgia" pitchFamily="18" charset="0"/>
              </a:rPr>
              <a:t>Raise the profile of the event and the sport in the N</a:t>
            </a:r>
            <a:r>
              <a:rPr lang="en-GB" sz="1400" dirty="0" smtClean="0">
                <a:latin typeface="Georgia" pitchFamily="18" charset="0"/>
              </a:rPr>
              <a:t>W</a:t>
            </a:r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400" dirty="0">
                <a:latin typeface="Georgia" pitchFamily="18" charset="0"/>
              </a:rPr>
              <a:t>Drive participation in the game at a playing, coaching and volunteer level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400" dirty="0">
                <a:latin typeface="Georgia" pitchFamily="18" charset="0"/>
              </a:rPr>
              <a:t>Build a world class event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400" dirty="0">
                <a:latin typeface="Georgia" pitchFamily="18" charset="0"/>
              </a:rPr>
              <a:t>Enhances local ties and drive local involvement.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400" dirty="0" smtClean="0">
                <a:latin typeface="Georgia" pitchFamily="18" charset="0"/>
              </a:rPr>
              <a:t>That we set the standard for future World Rugby U20 Championship’s</a:t>
            </a:r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en-GB" sz="1200" dirty="0" smtClean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en-GB" sz="1200" dirty="0">
              <a:latin typeface="Georgia" pitchFamily="18" charset="0"/>
            </a:endParaRPr>
          </a:p>
          <a:p>
            <a:pPr algn="l"/>
            <a:endParaRPr lang="en-GB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1992" y="223530"/>
            <a:ext cx="9679192" cy="488444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Arial"/>
                <a:cs typeface="Arial"/>
              </a:rPr>
              <a:t>2016 CAMPAIGN CREATIVE</a:t>
            </a:r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074" name="Picture 2" descr="C:\Users\AhernB\Desktop\U20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090" y="817500"/>
            <a:ext cx="3895345" cy="5527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05525" y="1411827"/>
            <a:ext cx="3581400" cy="4661156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b="1" dirty="0" smtClean="0">
                <a:latin typeface="Georgia" pitchFamily="18" charset="0"/>
              </a:rPr>
              <a:t>First of 5 </a:t>
            </a:r>
            <a:r>
              <a:rPr lang="en-GB" sz="1400" b="1" dirty="0" err="1" smtClean="0">
                <a:latin typeface="Georgia" pitchFamily="18" charset="0"/>
              </a:rPr>
              <a:t>creatives</a:t>
            </a:r>
            <a:endParaRPr lang="en-GB" sz="1400" b="1" dirty="0" smtClean="0">
              <a:latin typeface="Georgia" pitchFamily="18" charset="0"/>
            </a:endParaRPr>
          </a:p>
          <a:p>
            <a:pPr algn="l"/>
            <a:r>
              <a:rPr lang="en-GB" sz="1400" dirty="0">
                <a:latin typeface="Georgia" pitchFamily="18" charset="0"/>
              </a:rPr>
              <a:t>A</a:t>
            </a:r>
            <a:r>
              <a:rPr lang="en-GB" sz="1400" dirty="0" smtClean="0">
                <a:latin typeface="Georgia" pitchFamily="18" charset="0"/>
              </a:rPr>
              <a:t>d featured in the programme at the Rugby World Cup Fan Zones. Circulation of 240,000 across the tournament.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en-GB" sz="1400" dirty="0">
              <a:latin typeface="Georgia" pitchFamily="18" charset="0"/>
            </a:endParaRPr>
          </a:p>
          <a:p>
            <a:pPr algn="l"/>
            <a:r>
              <a:rPr lang="en-GB" sz="1400" b="1" dirty="0" smtClean="0">
                <a:latin typeface="Georgia" pitchFamily="18" charset="0"/>
              </a:rPr>
              <a:t>Additional versions to feature the following:</a:t>
            </a:r>
          </a:p>
          <a:p>
            <a:pPr algn="l"/>
            <a:endParaRPr lang="en-GB" sz="1400" b="1" dirty="0" smtClean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400" dirty="0" smtClean="0">
                <a:latin typeface="Georgia" pitchFamily="18" charset="0"/>
              </a:rPr>
              <a:t>England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400" dirty="0" smtClean="0">
                <a:latin typeface="Georgia" pitchFamily="18" charset="0"/>
              </a:rPr>
              <a:t>Pool Stage Match Ups x3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400" dirty="0" smtClean="0">
                <a:latin typeface="Georgia" pitchFamily="18" charset="0"/>
              </a:rPr>
              <a:t>Home Nations match day (Saturday 11</a:t>
            </a:r>
            <a:r>
              <a:rPr lang="en-GB" sz="1400" baseline="30000" dirty="0" smtClean="0">
                <a:latin typeface="Georgia" pitchFamily="18" charset="0"/>
              </a:rPr>
              <a:t>th</a:t>
            </a:r>
            <a:r>
              <a:rPr lang="en-GB" sz="1400" dirty="0" smtClean="0">
                <a:latin typeface="Georgia" pitchFamily="18" charset="0"/>
              </a:rPr>
              <a:t> June)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400" dirty="0" smtClean="0">
                <a:latin typeface="Georgia" pitchFamily="18" charset="0"/>
              </a:rPr>
              <a:t>Working with World Rugby on their position for the event ‘The future stars of World Rugby’</a:t>
            </a:r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400" dirty="0" smtClean="0">
                <a:latin typeface="Georgia" pitchFamily="18" charset="0"/>
              </a:rPr>
              <a:t>The colour palette will form the foundation of city dressing and the overall brand identity for the tournament.</a:t>
            </a:r>
            <a:endParaRPr lang="en-GB" sz="1400" dirty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en-GB" sz="1200" dirty="0" smtClean="0">
              <a:latin typeface="Georgia" pitchFamily="18" charset="0"/>
            </a:endParaRPr>
          </a:p>
          <a:p>
            <a:pPr algn="l"/>
            <a:endParaRPr lang="en-GB" sz="1200" dirty="0" smtClean="0">
              <a:latin typeface="Georgia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en-GB" sz="1200" dirty="0">
              <a:latin typeface="Georgia" pitchFamily="18" charset="0"/>
            </a:endParaRPr>
          </a:p>
          <a:p>
            <a:pPr algn="l"/>
            <a:endParaRPr lang="en-GB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1992" y="223530"/>
            <a:ext cx="9679192" cy="488444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Arial"/>
                <a:cs typeface="Arial"/>
              </a:rPr>
              <a:t>2016 CAMPAIGN CREATIVE – OUTDOOR CREATIVE</a:t>
            </a:r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1344x768px_iMax_U20 Champ_v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27" y="711974"/>
            <a:ext cx="9292430" cy="5309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22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1992" y="223530"/>
            <a:ext cx="9679192" cy="488444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Arial"/>
                <a:cs typeface="Arial"/>
              </a:rPr>
              <a:t>2016 CAMPAIGN CREATIVE – OUTDOOR CREATIVE</a:t>
            </a:r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384x576px_Manc Tower_U20 Champ_v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92" y="711974"/>
            <a:ext cx="3548873" cy="5323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U20_Digi_475x260p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684" y="1702474"/>
            <a:ext cx="6032500" cy="330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80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1992" y="223530"/>
            <a:ext cx="9679192" cy="488444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Arial"/>
                <a:cs typeface="Arial"/>
              </a:rPr>
              <a:t>2016 CAMPAIGN CREATIVE – DIGITAL CREATIVE </a:t>
            </a:r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U20_Digi_980x35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6900"/>
            <a:ext cx="10688638" cy="3817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992" y="6021889"/>
            <a:ext cx="5698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Georgia"/>
                <a:cs typeface="Georgia"/>
              </a:rPr>
              <a:t>To be supplied to clubs via the clubs </a:t>
            </a:r>
            <a:r>
              <a:rPr lang="en-US" sz="1100" dirty="0" err="1" smtClean="0">
                <a:latin typeface="Georgia"/>
                <a:cs typeface="Georgia"/>
              </a:rPr>
              <a:t>digi</a:t>
            </a:r>
            <a:r>
              <a:rPr lang="en-US" sz="1100" dirty="0" smtClean="0">
                <a:latin typeface="Georgia"/>
                <a:cs typeface="Georgia"/>
              </a:rPr>
              <a:t> pack.</a:t>
            </a:r>
            <a:endParaRPr lang="en-US" sz="11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088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and Rugby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37431</TotalTime>
  <Words>512</Words>
  <Application>Microsoft Office PowerPoint</Application>
  <PresentationFormat>Custom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England Rugby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RFU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RFU RFU</dc:creator>
  <cp:lastModifiedBy>Matthew Marston</cp:lastModifiedBy>
  <cp:revision>180</cp:revision>
  <cp:lastPrinted>2015-03-26T09:29:23Z</cp:lastPrinted>
  <dcterms:created xsi:type="dcterms:W3CDTF">2013-08-05T11:13:45Z</dcterms:created>
  <dcterms:modified xsi:type="dcterms:W3CDTF">2016-01-22T16:29:56Z</dcterms:modified>
</cp:coreProperties>
</file>